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263" r:id="rId2"/>
    <p:sldId id="302" r:id="rId3"/>
    <p:sldId id="303" r:id="rId4"/>
    <p:sldId id="305" r:id="rId5"/>
    <p:sldId id="304" r:id="rId6"/>
    <p:sldId id="306" r:id="rId7"/>
    <p:sldId id="300" r:id="rId8"/>
    <p:sldId id="301" r:id="rId9"/>
    <p:sldId id="299" r:id="rId10"/>
    <p:sldId id="298" r:id="rId11"/>
    <p:sldId id="296" r:id="rId12"/>
    <p:sldId id="297" r:id="rId13"/>
    <p:sldId id="295" r:id="rId14"/>
    <p:sldId id="294" r:id="rId15"/>
    <p:sldId id="291" r:id="rId16"/>
    <p:sldId id="292" r:id="rId17"/>
    <p:sldId id="290" r:id="rId18"/>
    <p:sldId id="288" r:id="rId19"/>
    <p:sldId id="293" r:id="rId20"/>
    <p:sldId id="289" r:id="rId21"/>
    <p:sldId id="287" r:id="rId22"/>
    <p:sldId id="286" r:id="rId23"/>
    <p:sldId id="285" r:id="rId24"/>
    <p:sldId id="283" r:id="rId25"/>
    <p:sldId id="284" r:id="rId26"/>
    <p:sldId id="274" r:id="rId27"/>
    <p:sldId id="276" r:id="rId28"/>
    <p:sldId id="278" r:id="rId29"/>
    <p:sldId id="280" r:id="rId30"/>
    <p:sldId id="282" r:id="rId31"/>
    <p:sldId id="269" r:id="rId32"/>
    <p:sldId id="267" r:id="rId33"/>
    <p:sldId id="268" r:id="rId34"/>
    <p:sldId id="266" r:id="rId35"/>
    <p:sldId id="265" r:id="rId36"/>
    <p:sldId id="264" r:id="rId37"/>
    <p:sldId id="257" r:id="rId38"/>
    <p:sldId id="281" r:id="rId39"/>
    <p:sldId id="279" r:id="rId40"/>
    <p:sldId id="277" r:id="rId41"/>
    <p:sldId id="275" r:id="rId42"/>
  </p:sldIdLst>
  <p:sldSz cx="9144000" cy="6858000" type="screen4x3"/>
  <p:notesSz cx="10233025" cy="71008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6346" y="0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1B603A3-4745-4AFD-B33A-DD6AE4618EAF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744612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6346" y="6744612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C513568-0127-4AFA-B1F0-C77E5E5119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621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6346" y="0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1A5B7AB-91E2-495B-9B6A-A2AEF39778C5}" type="datetimeFigureOut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40100" y="531813"/>
            <a:ext cx="3552825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303" y="3372922"/>
            <a:ext cx="8186420" cy="319540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744612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6346" y="6744612"/>
            <a:ext cx="4434311" cy="355044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ACB75EC-376A-4410-84BB-96ABB43CFB1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718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B75EC-376A-4410-84BB-96ABB43CFB14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054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フリーフォーム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3" name="サブタイトル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/>
              <a:t>マスター サブタイトルの書式設定</a:t>
            </a:r>
            <a:endParaRPr kumimoji="0" lang="en-US"/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EE80EA49-B307-4D72-88EA-69989837E484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8" name="スライド番号プレースホルダー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36" name="フリーフォーム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38" name="フリーフォーム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40" name="フリーフォーム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41" name="フリーフォーム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31" name="日付プレースホルダー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65712124-948F-4242-BBC4-BC0733BCC468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32" name="フッター プレースホルダー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03A2D1C2-338D-448E-8D9C-6DF5179A0722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F4243507-0BDB-46B2-ADFA-0564D6A2597A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ED1A9AC2-AFA1-4E37-8DDE-4059277EABEB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grpSp>
        <p:nvGrpSpPr>
          <p:cNvPr id="7" name="グループ化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dirty="0"/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dirty="0"/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dirty="0"/>
            </a:p>
          </p:txBody>
        </p:sp>
        <p:sp>
          <p:nvSpPr>
            <p:cNvPr id="27" name="フリーフォーム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dirty="0"/>
            </a:p>
          </p:txBody>
        </p:sp>
        <p:sp>
          <p:nvSpPr>
            <p:cNvPr id="28" name="フリーフォーム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フリーフォーム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フリーフォーム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フリーフォーム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フリーフォーム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フリーフォーム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フリーフォーム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 dirty="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フリーフォーム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フリーフォーム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フリーフォーム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フリーフォーム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フリーフォーム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フリーフォーム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 dirty="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E2BACA90-BE7C-4464-ACFB-F3B88832CAB4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FEEDE844-C324-44BD-B8C3-A6A047919E20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C6788C4C-9DD0-4623-8531-B69820E95F6F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251F1309-B714-4E63-AC8A-C14F711FC686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7FCA049E-1B6F-4A29-996F-0C7396091122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dirty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8703F74C-27A4-42B2-B971-6CECE32F9C9B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ー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06477BB-AEB7-45D4-AA1F-60FEACB8039E}" type="datetime1">
              <a:rPr kumimoji="1" lang="ja-JP" altLang="en-US" smtClean="0"/>
              <a:t>2026/3/26</a:t>
            </a:fld>
            <a:endParaRPr kumimoji="1" lang="ja-JP" altLang="en-US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E0878B1-FC3F-411A-852E-EA23E9D8031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grpSp>
        <p:nvGrpSpPr>
          <p:cNvPr id="2" name="グループ化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フリーフォーム 21"/>
            <p:cNvSpPr>
              <a:spLocks/>
            </p:cNvSpPr>
            <p:nvPr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フリーフォーム 22"/>
            <p:cNvSpPr>
              <a:spLocks/>
            </p:cNvSpPr>
            <p:nvPr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タイトル プレースホルダー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フリーフォーム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 dirty="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1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i="1" dirty="0"/>
              <a:t>刺繍  </a:t>
            </a:r>
            <a:r>
              <a:rPr kumimoji="1" lang="en-US" altLang="ja-JP" i="1" dirty="0"/>
              <a:t>Embroidery</a:t>
            </a:r>
            <a:r>
              <a:rPr kumimoji="1" lang="ja-JP" altLang="en-US" i="1" dirty="0"/>
              <a:t>　</a:t>
            </a:r>
            <a:r>
              <a:rPr kumimoji="1" lang="en-US" altLang="ja-JP" i="1" dirty="0"/>
              <a:t>2014.3</a:t>
            </a:r>
            <a:r>
              <a:rPr kumimoji="1" lang="ja-JP" altLang="en-US" i="1" dirty="0"/>
              <a:t>～</a:t>
            </a:r>
            <a:r>
              <a:rPr kumimoji="1" lang="en-US" altLang="ja-JP" i="1" dirty="0"/>
              <a:t>2026.3</a:t>
            </a:r>
            <a:endParaRPr kumimoji="1" lang="ja-JP" altLang="en-US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47260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新しい趣味を発見した。準備も後片付けもあまりいらない。食後のひとときに出来る。無心になり、気長になり、とてもよい。</a:t>
            </a:r>
            <a:endParaRPr kumimoji="1" lang="en-US" altLang="ja-JP" dirty="0"/>
          </a:p>
          <a:p>
            <a:r>
              <a:rPr lang="ja-JP" altLang="en-US" dirty="0"/>
              <a:t>刺繍針の一刺しで、オセロゲームのように、一瞬のうちに、景色が変わるのが、面白い。円の中に世界が、広がっていく。</a:t>
            </a:r>
            <a:endParaRPr lang="en-US" altLang="ja-JP" dirty="0"/>
          </a:p>
          <a:p>
            <a:r>
              <a:rPr kumimoji="1" lang="ja-JP" altLang="en-US" dirty="0"/>
              <a:t>ロイヤル・ハワイアンのキルト店に、作品の写真を持参し、ちょっと褒められた。</a:t>
            </a:r>
            <a:endParaRPr kumimoji="1" lang="en-US" altLang="ja-JP" dirty="0"/>
          </a:p>
          <a:p>
            <a:r>
              <a:rPr lang="ja-JP" altLang="en-US" dirty="0"/>
              <a:t>素材をフェルトに広げた。</a:t>
            </a:r>
            <a:endParaRPr lang="en-US" altLang="ja-JP" dirty="0"/>
          </a:p>
          <a:p>
            <a:r>
              <a:rPr kumimoji="1" lang="ja-JP" altLang="en-US" dirty="0"/>
              <a:t>欧風刺繍にキルトを入れて、立体化を試みた。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687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116632"/>
            <a:ext cx="8229600" cy="79208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バッグなど袋物、あぶちゃん</a:t>
            </a: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84" y="3708494"/>
            <a:ext cx="2197200" cy="227327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47" y="968489"/>
            <a:ext cx="2289673" cy="2551291"/>
          </a:xfr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94" y="1628800"/>
            <a:ext cx="2058737" cy="346146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4874" y="5949280"/>
            <a:ext cx="9001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</a:rPr>
              <a:t>頂いたタイの生地で作ったバッグ。ポシェット、眼鏡ケース、あぶちゃん　　　　　　　　　　　</a:t>
            </a:r>
            <a:r>
              <a:rPr lang="en-US" altLang="ja-JP" sz="2400" b="1" dirty="0">
                <a:solidFill>
                  <a:srgbClr val="00B050"/>
                </a:solidFill>
              </a:rPr>
              <a:t>2019.6-7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9216"/>
            <a:ext cx="2902769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917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子供服　</a:t>
            </a:r>
            <a:r>
              <a:rPr kumimoji="1" lang="en-US" altLang="ja-JP" dirty="0"/>
              <a:t>2019.5</a:t>
            </a:r>
            <a:r>
              <a:rPr kumimoji="1" lang="ja-JP" altLang="en-US" dirty="0"/>
              <a:t>～</a:t>
            </a:r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925507"/>
            <a:ext cx="2160240" cy="2813153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16025"/>
            <a:ext cx="1656184" cy="2825344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1550" y="1836424"/>
            <a:ext cx="5417402" cy="439248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9512" y="112474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</a:rPr>
              <a:t>初めて子供服を作ってみた。再三お直しを求められて、最終的には右の服になった。体に合わせるのはとても難しい。</a:t>
            </a:r>
          </a:p>
        </p:txBody>
      </p:sp>
    </p:spTree>
    <p:extLst>
      <p:ext uri="{BB962C8B-B14F-4D97-AF65-F5344CB8AC3E}">
        <p14:creationId xmlns:p14="http://schemas.microsoft.com/office/powerpoint/2010/main" val="2865759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5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バッグとクッション　</a:t>
            </a:r>
            <a:r>
              <a:rPr kumimoji="1" lang="en-US" altLang="ja-JP" dirty="0"/>
              <a:t>2019.5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90" y="1172751"/>
            <a:ext cx="4239698" cy="5115337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392488" cy="5246240"/>
          </a:xfrm>
        </p:spPr>
      </p:pic>
    </p:spTree>
    <p:extLst>
      <p:ext uri="{BB962C8B-B14F-4D97-AF65-F5344CB8AC3E}">
        <p14:creationId xmlns:p14="http://schemas.microsoft.com/office/powerpoint/2010/main" val="444757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8011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ペン・ケース　</a:t>
            </a:r>
            <a:r>
              <a:rPr kumimoji="1" lang="en-US" altLang="ja-JP" dirty="0"/>
              <a:t>2019.5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480720" cy="548052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1159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2413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リュックサックと買い物バッグ（</a:t>
            </a:r>
            <a:r>
              <a:rPr kumimoji="1" lang="en-US" altLang="ja-JP" dirty="0"/>
              <a:t>2019.4</a:t>
            </a:r>
            <a:r>
              <a:rPr kumimoji="1" lang="ja-JP" altLang="en-US" dirty="0"/>
              <a:t>）</a:t>
            </a: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3983"/>
            <a:ext cx="4132145" cy="4903955"/>
          </a:xfrm>
        </p:spPr>
      </p:pic>
      <p:pic>
        <p:nvPicPr>
          <p:cNvPr id="11" name="コンテンツ プレースホルダー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38" y="1484784"/>
            <a:ext cx="4823519" cy="481011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506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7030A0"/>
                </a:solidFill>
                <a:latin typeface="+mn-ea"/>
              </a:rPr>
              <a:t>カーテン地のトートバッグ（</a:t>
            </a:r>
            <a:r>
              <a:rPr kumimoji="1" lang="en-US" altLang="ja-JP" sz="3200" b="1" dirty="0">
                <a:solidFill>
                  <a:srgbClr val="7030A0"/>
                </a:solidFill>
                <a:latin typeface="+mn-ea"/>
              </a:rPr>
              <a:t>2019.3.31</a:t>
            </a:r>
            <a:r>
              <a:rPr kumimoji="1" lang="ja-JP" altLang="en-US" sz="3200" b="1" dirty="0">
                <a:solidFill>
                  <a:srgbClr val="7030A0"/>
                </a:solidFill>
                <a:latin typeface="+mn-ea"/>
              </a:rPr>
              <a:t>）、人気の肩掛けトートバッグ（</a:t>
            </a:r>
            <a:r>
              <a:rPr kumimoji="1" lang="en-US" altLang="ja-JP" sz="3200" b="1" dirty="0">
                <a:solidFill>
                  <a:srgbClr val="7030A0"/>
                </a:solidFill>
                <a:latin typeface="+mn-ea"/>
              </a:rPr>
              <a:t>2019.4.6</a:t>
            </a:r>
            <a:r>
              <a:rPr kumimoji="1" lang="ja-JP" altLang="en-US" sz="3200" b="1" dirty="0">
                <a:solidFill>
                  <a:srgbClr val="7030A0"/>
                </a:solidFill>
                <a:latin typeface="+mn-ea"/>
              </a:rPr>
              <a:t>）</a:t>
            </a: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1137"/>
            <a:ext cx="3600400" cy="4878233"/>
          </a:xfrm>
        </p:spPr>
      </p:pic>
      <p:pic>
        <p:nvPicPr>
          <p:cNvPr id="7" name="コンテンツ プレースホルダ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01136"/>
            <a:ext cx="5166257" cy="48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solidFill>
                  <a:srgbClr val="7030A0"/>
                </a:solidFill>
              </a:rPr>
              <a:t>余ったカーテン地で作成したクッション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712968" cy="58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05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3312368" cy="345638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子供のおもちゃ、手織り教室で作成したマフラー　</a:t>
            </a:r>
            <a:r>
              <a:rPr kumimoji="1" lang="en-US" altLang="ja-JP"/>
              <a:t>2018.12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64704"/>
            <a:ext cx="5315099" cy="588352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351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428604"/>
            <a:ext cx="8712968" cy="2064292"/>
          </a:xfrm>
        </p:spPr>
        <p:txBody>
          <a:bodyPr>
            <a:normAutofit/>
          </a:bodyPr>
          <a:lstStyle/>
          <a:p>
            <a:r>
              <a:rPr kumimoji="1" lang="ja-JP" altLang="en-US" sz="4000" dirty="0"/>
              <a:t>カロチャ風ツワブキ、帽子のＰＰＭロゴ　</a:t>
            </a:r>
            <a:r>
              <a:rPr kumimoji="1" lang="ja-JP" altLang="en-US" sz="3200" dirty="0"/>
              <a:t>キビ餅つき（</a:t>
            </a:r>
            <a:r>
              <a:rPr kumimoji="1" lang="en-US" altLang="ja-JP" sz="3200" dirty="0" err="1"/>
              <a:t>Kangol</a:t>
            </a:r>
            <a:r>
              <a:rPr lang="ja-JP" altLang="en-US" sz="3200" dirty="0"/>
              <a:t>は元の</a:t>
            </a:r>
            <a:r>
              <a:rPr kumimoji="1" lang="ja-JP" altLang="en-US" sz="3200" dirty="0"/>
              <a:t>商標）</a:t>
            </a:r>
            <a:r>
              <a:rPr lang="en-US" altLang="ja-JP" sz="3200" dirty="0"/>
              <a:t> 2018.11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8" name="Picture 3" descr="C:\Users\tamiko\Documents\mikio\implication\homepage\index\arts\IMG_5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2065563" cy="24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miko\Documents\mikio\implication\homepage\index\arts\IMG_50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185718" cy="31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0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9472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新しい素材と道具を加える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00600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/>
              <a:t>カーテンを更新して、多くの端切れを受け取ったので、クッションやバッグを作ることにした。手縫いではなかなか進まず、ついにミシンまで新調したが、上手に使えずに、縫い直しが多くて、苦労している。小学校の通信簿で</a:t>
            </a:r>
            <a:r>
              <a:rPr lang="en-US" altLang="ja-JP" dirty="0"/>
              <a:t>5</a:t>
            </a:r>
            <a:r>
              <a:rPr lang="ja-JP" altLang="en-US" dirty="0"/>
              <a:t>をもらったのは家庭科だけだったことを励みにする。</a:t>
            </a:r>
            <a:endParaRPr lang="en-US" altLang="ja-JP" dirty="0"/>
          </a:p>
          <a:p>
            <a:r>
              <a:rPr lang="ja-JP" altLang="en-US" dirty="0"/>
              <a:t>直線縫いはできるようになってきたので、めげずに、次は衣類に挑戦するも、曲線で苦労した。ところが、既製品に負けて却下されてしまった。</a:t>
            </a:r>
            <a:endParaRPr lang="en-US" altLang="ja-JP" dirty="0"/>
          </a:p>
          <a:p>
            <a:r>
              <a:rPr lang="ja-JP" altLang="en-US" dirty="0"/>
              <a:t>無理やり注文を募って、あぶちゃんを作った。頂いたタイの布は赤いドレスにするしかないと張り切ったが、やはり誰も着ないので、バッグとクッションになった。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44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F5F70D-9319-94B0-BDDA-5E6293356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96" y="360000"/>
            <a:ext cx="8229600" cy="5941677"/>
          </a:xfrm>
        </p:spPr>
        <p:txBody>
          <a:bodyPr/>
          <a:lstStyle/>
          <a:p>
            <a:r>
              <a:rPr kumimoji="1" lang="ja-JP" altLang="en-US" dirty="0"/>
              <a:t>コロナウィルスがあり、雑穀街道関連のことがあり、大作２点の作業を保留してしまいました。</a:t>
            </a:r>
            <a:endParaRPr kumimoji="1" lang="en-US" altLang="ja-JP" dirty="0"/>
          </a:p>
          <a:p>
            <a:r>
              <a:rPr lang="ja-JP" altLang="en-US" dirty="0"/>
              <a:t>また、復活して作りました。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降矢静夫さんの世界、西原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家族の結婚式と子供たち</a:t>
            </a:r>
            <a:endParaRPr lang="en-US" altLang="ja-JP" dirty="0"/>
          </a:p>
          <a:p>
            <a:r>
              <a:rPr lang="ja-JP" altLang="en-US"/>
              <a:t>神</a:t>
            </a:r>
            <a:r>
              <a:rPr lang="ja-JP" altLang="en-US" dirty="0"/>
              <a:t>代植物園バラ</a:t>
            </a:r>
            <a:r>
              <a:rPr lang="ja-JP" altLang="en-US"/>
              <a:t>とフジ、くじら山を準備中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9EE598-DD0D-87B4-A750-E40F3693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3727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80920" cy="912164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/>
              <a:t>ハンガリーのカロチャ風の花々</a:t>
            </a:r>
            <a:r>
              <a:rPr kumimoji="1" lang="en-US" altLang="ja-JP" dirty="0"/>
              <a:t>2018.11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pic>
        <p:nvPicPr>
          <p:cNvPr id="1026" name="Picture 2" descr="C:\Users\tamiko\Documents\mikio\implication\homepage\index\arts\IMG_503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6984776" cy="58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8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8011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早暁のシャンゼリゼ大通り</a:t>
            </a:r>
            <a:r>
              <a:rPr kumimoji="1" lang="en-US" altLang="ja-JP" dirty="0"/>
              <a:t>2018.4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3" y="858998"/>
            <a:ext cx="7079809" cy="5984251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0708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62413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英国一美しいむら</a:t>
            </a:r>
            <a:r>
              <a:rPr kumimoji="1" lang="en-US" altLang="ja-JP" dirty="0" err="1"/>
              <a:t>Bibury</a:t>
            </a:r>
            <a:r>
              <a:rPr kumimoji="1" lang="ja-JP" altLang="en-US" dirty="0"/>
              <a:t>　</a:t>
            </a:r>
            <a:r>
              <a:rPr kumimoji="1" lang="en-US" altLang="ja-JP" dirty="0"/>
              <a:t>2018.1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8" y="836712"/>
            <a:ext cx="5874284" cy="603736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5463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kumimoji="1" lang="ja-JP" altLang="en-US" sz="3200" dirty="0"/>
              <a:t>ステンドグラス</a:t>
            </a:r>
            <a:r>
              <a:rPr kumimoji="1" lang="ja-JP" altLang="en-US" sz="3200"/>
              <a:t>、サグラダファミリア</a:t>
            </a:r>
            <a:r>
              <a:rPr kumimoji="1" lang="ja-JP" altLang="en-US" sz="3200" dirty="0"/>
              <a:t>の印象</a:t>
            </a:r>
            <a:br>
              <a:rPr kumimoji="1" lang="en-US" altLang="ja-JP" sz="3200" dirty="0"/>
            </a:br>
            <a:r>
              <a:rPr lang="en-US" altLang="ja-JP" sz="3200" dirty="0"/>
              <a:t>2017.7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3245"/>
            <a:ext cx="7648186" cy="573475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97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"/>
            <a:ext cx="8550692" cy="893439"/>
          </a:xfrm>
        </p:spPr>
        <p:txBody>
          <a:bodyPr/>
          <a:lstStyle/>
          <a:p>
            <a:pPr algn="l"/>
            <a:r>
              <a:rPr kumimoji="1" lang="ja-JP" altLang="en-US" dirty="0"/>
              <a:t>子供たち卒園</a:t>
            </a:r>
            <a:r>
              <a:rPr lang="en-US" altLang="ja-JP" dirty="0"/>
              <a:t>2017.3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2050" name="Picture 2" descr="IMG_37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4875"/>
            <a:ext cx="539115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3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217" y="116632"/>
            <a:ext cx="8229600" cy="55212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err="1"/>
              <a:t>にゃんころ</a:t>
            </a:r>
            <a:r>
              <a:rPr kumimoji="1" lang="ja-JP" altLang="en-US" dirty="0"/>
              <a:t>（習作）</a:t>
            </a:r>
            <a:r>
              <a:rPr kumimoji="1" lang="en-US" altLang="ja-JP" dirty="0"/>
              <a:t>2017.3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1026" name="Picture 2" descr="IMG_3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30" y="908719"/>
            <a:ext cx="7240062" cy="564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460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79208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山茶花　</a:t>
            </a:r>
            <a:r>
              <a:rPr kumimoji="1" lang="en-US" altLang="ja-JP" sz="2800" dirty="0"/>
              <a:t>2016.12.23</a:t>
            </a:r>
            <a:endParaRPr kumimoji="1" lang="ja-JP" altLang="en-US" sz="28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07124"/>
            <a:ext cx="4824536" cy="57144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9529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40156"/>
          </a:xfrm>
        </p:spPr>
        <p:txBody>
          <a:bodyPr/>
          <a:lstStyle/>
          <a:p>
            <a:r>
              <a:rPr kumimoji="1" lang="en-US" altLang="ja-JP" dirty="0"/>
              <a:t>Biodiversity in Evolution 2016.12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28993"/>
            <a:ext cx="5688632" cy="582900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8234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萩の月　</a:t>
            </a:r>
            <a:r>
              <a:rPr kumimoji="1" lang="en-US" altLang="ja-JP" sz="2400" dirty="0"/>
              <a:t>2016-9-22</a:t>
            </a:r>
            <a:endParaRPr kumimoji="1" lang="ja-JP" altLang="en-US" sz="2400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5661465" cy="5146055"/>
          </a:xfr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6973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>
          <a:xfrm>
            <a:off x="21754" y="1412776"/>
            <a:ext cx="4040188" cy="639762"/>
          </a:xfrm>
        </p:spPr>
        <p:txBody>
          <a:bodyPr>
            <a:normAutofit/>
          </a:bodyPr>
          <a:lstStyle/>
          <a:p>
            <a:r>
              <a:rPr kumimoji="1" lang="ja-JP" altLang="en-US" sz="3200" b="0" dirty="0"/>
              <a:t>タチアオイ　</a:t>
            </a:r>
            <a:r>
              <a:rPr lang="en-US" altLang="ja-JP" sz="2800" b="0" dirty="0">
                <a:latin typeface="+mn-ea"/>
              </a:rPr>
              <a:t>2016.6</a:t>
            </a:r>
            <a:endParaRPr kumimoji="1" lang="ja-JP" altLang="en-US" sz="2800" b="0" dirty="0">
              <a:latin typeface="+mn-ea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0" y="2289589"/>
            <a:ext cx="3469106" cy="4068349"/>
          </a:xfrm>
        </p:spPr>
      </p:pic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>
          <a:xfrm>
            <a:off x="4283968" y="260648"/>
            <a:ext cx="4401815" cy="639762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習作：　マスコット</a:t>
            </a: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4744"/>
            <a:ext cx="4419798" cy="5521226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453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76D8FD-E23B-B6C5-94C6-1DC01770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2" y="428604"/>
            <a:ext cx="8406674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端切れで作ったバッグとクッション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FD505E8A-2409-3536-341A-7118DDC5F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4276" y="2246006"/>
            <a:ext cx="4309073" cy="309747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618F85-044C-3D50-1E82-AE00E483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7" name="コンテンツ プレースホルダー 5">
            <a:extLst>
              <a:ext uri="{FF2B5EF4-FFF2-40B4-BE49-F238E27FC236}">
                <a16:creationId xmlns:a16="http://schemas.microsoft.com/office/drawing/2014/main" id="{2FD90D5E-7663-2AAD-B7F3-29F3E3962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00246"/>
            <a:ext cx="5516875" cy="39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7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フランス刺繍のハワイアン風</a:t>
            </a:r>
            <a:r>
              <a:rPr lang="en-US" altLang="ja-JP" dirty="0"/>
              <a:t>2016.6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5472608" cy="546233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631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フランス刺繍のハワイアン風</a:t>
            </a:r>
            <a:r>
              <a:rPr kumimoji="1" lang="en-US" altLang="ja-JP" dirty="0"/>
              <a:t>2016.5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14488"/>
            <a:ext cx="6480720" cy="513512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090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縮布パッチワークのベッドカバー　</a:t>
            </a:r>
            <a:r>
              <a:rPr kumimoji="1" lang="en-US" altLang="ja-JP" dirty="0"/>
              <a:t>2016.2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768752" cy="5220761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1847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四歳児の絵のクッション　</a:t>
            </a:r>
            <a:r>
              <a:rPr kumimoji="1" lang="en-US" altLang="ja-JP" dirty="0"/>
              <a:t>2016.2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10" y="1340768"/>
            <a:ext cx="5299986" cy="532143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3296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73471"/>
            <a:ext cx="5416413" cy="5407967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Super moon and sunrise over Takeda Fort, 2015.12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638132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</a:rPr>
              <a:t>Hyogo, Japan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00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習作</a:t>
            </a:r>
            <a:r>
              <a:rPr kumimoji="1" lang="en-US" altLang="ja-JP" dirty="0"/>
              <a:t>:</a:t>
            </a:r>
            <a:r>
              <a:rPr kumimoji="1" lang="ja-JP" altLang="en-US" dirty="0"/>
              <a:t>ハワイアンキルトのタペストリー　</a:t>
            </a:r>
            <a:r>
              <a:rPr kumimoji="1" lang="en-US" altLang="ja-JP" dirty="0"/>
              <a:t>2015.10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475734" cy="4687887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3284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33759"/>
            <a:ext cx="8856984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i="1" dirty="0"/>
              <a:t>The Sky over Mont Saint-Michel 2015.8 </a:t>
            </a:r>
            <a:endParaRPr kumimoji="1" lang="ja-JP" altLang="en-US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5685874" cy="5623991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179512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Mont Saint-Michel, France 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28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346255" cy="6332673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804664"/>
          </a:xfrm>
        </p:spPr>
        <p:txBody>
          <a:bodyPr>
            <a:noAutofit/>
          </a:bodyPr>
          <a:lstStyle/>
          <a:p>
            <a:r>
              <a:rPr kumimoji="1" lang="en-US" altLang="ja-JP" sz="5400" i="1" dirty="0"/>
              <a:t>Wedding, </a:t>
            </a:r>
            <a:r>
              <a:rPr kumimoji="1" lang="en-US" altLang="ja-JP" sz="4000" i="1" dirty="0"/>
              <a:t>2015.4</a:t>
            </a:r>
            <a:endParaRPr kumimoji="1" lang="ja-JP" altLang="en-US" sz="4000" i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623731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Tokyo, Japan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83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i="1" dirty="0"/>
              <a:t>習作</a:t>
            </a:r>
            <a:r>
              <a:rPr kumimoji="1" lang="en-US" altLang="ja-JP" i="1" dirty="0"/>
              <a:t>:</a:t>
            </a:r>
            <a:r>
              <a:rPr kumimoji="1" lang="ja-JP" altLang="en-US" i="1" dirty="0"/>
              <a:t>ハワイアン・キルト　</a:t>
            </a:r>
            <a:r>
              <a:rPr kumimoji="1" lang="en-US" altLang="ja-JP" i="1" dirty="0"/>
              <a:t>2015.4</a:t>
            </a:r>
            <a:endParaRPr kumimoji="1" lang="ja-JP" altLang="en-US" i="1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87" y="1614488"/>
            <a:ext cx="4848675" cy="4687887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6179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4974"/>
            <a:ext cx="6754603" cy="6655609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32048"/>
            <a:ext cx="8784976" cy="948680"/>
          </a:xfrm>
        </p:spPr>
        <p:txBody>
          <a:bodyPr>
            <a:noAutofit/>
          </a:bodyPr>
          <a:lstStyle/>
          <a:p>
            <a:r>
              <a:rPr kumimoji="1" lang="en-US" altLang="ja-JP" sz="5400" i="1" dirty="0"/>
              <a:t>Fronts of the Earth</a:t>
            </a:r>
            <a:r>
              <a:rPr kumimoji="1" lang="ja-JP" altLang="en-US" sz="5400" i="1" dirty="0"/>
              <a:t>　</a:t>
            </a:r>
            <a:r>
              <a:rPr kumimoji="1" lang="en-US" altLang="ja-JP" sz="4000" i="1" dirty="0"/>
              <a:t>2015.3</a:t>
            </a:r>
            <a:endParaRPr kumimoji="1" lang="ja-JP" altLang="en-US" sz="4000" i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63093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Hawaii, USA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7B4FA0-4640-5445-DA2F-BACD8C4C1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0000"/>
            <a:ext cx="4935492" cy="69614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降矢静夫さんの世界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1748F17-C12A-C4DD-00E4-AB03FF0AD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92" y="943434"/>
            <a:ext cx="5864621" cy="574619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A7CB32-BFEB-2A8A-E62C-1F332EE2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6053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kumimoji="1" lang="en-US" altLang="ja-JP" sz="6000" i="1" dirty="0"/>
              <a:t>Rose garden, </a:t>
            </a:r>
            <a:r>
              <a:rPr kumimoji="1" lang="en-US" altLang="ja-JP" sz="4000" i="1" dirty="0"/>
              <a:t>2014.12</a:t>
            </a:r>
            <a:endParaRPr kumimoji="1" lang="ja-JP" altLang="en-US" sz="4000" i="1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08367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7504" y="596582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Vancouver, Canada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79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352" y="0"/>
            <a:ext cx="8579296" cy="1835696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i="1" dirty="0"/>
              <a:t>習作：植物と人々の博物館ワッペン、ブーゲンビリア、</a:t>
            </a:r>
            <a:r>
              <a:rPr lang="ja-JP" altLang="en-US" sz="3600" i="1" dirty="0"/>
              <a:t>青花ケシ、ヒマワリ　</a:t>
            </a:r>
            <a:r>
              <a:rPr lang="en-US" altLang="ja-JP" sz="4000" i="1" dirty="0"/>
              <a:t>2014</a:t>
            </a:r>
            <a:r>
              <a:rPr lang="ja-JP" altLang="en-US" sz="4000" i="1" dirty="0"/>
              <a:t>～</a:t>
            </a:r>
            <a:r>
              <a:rPr lang="en-US" altLang="ja-JP" sz="4000" i="1" dirty="0"/>
              <a:t>15</a:t>
            </a:r>
            <a:endParaRPr kumimoji="1" lang="ja-JP" altLang="en-US" sz="4000" i="1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9" y="1226711"/>
            <a:ext cx="2232248" cy="2606183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96764"/>
            <a:ext cx="2658794" cy="2608753"/>
          </a:xfrm>
          <a:prstGeom prst="rect">
            <a:avLst/>
          </a:prstGeom>
        </p:spPr>
      </p:pic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63181"/>
            <a:ext cx="8229600" cy="290623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56992" y="602128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7030A0"/>
                </a:solidFill>
              </a:rPr>
              <a:t>エプロンの一部</a:t>
            </a:r>
          </a:p>
        </p:txBody>
      </p:sp>
    </p:spTree>
    <p:extLst>
      <p:ext uri="{BB962C8B-B14F-4D97-AF65-F5344CB8AC3E}">
        <p14:creationId xmlns:p14="http://schemas.microsoft.com/office/powerpoint/2010/main" val="62704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BC1F3A-6C3F-5520-437E-42B6F67E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6343"/>
            <a:ext cx="6807700" cy="768148"/>
          </a:xfrm>
        </p:spPr>
        <p:txBody>
          <a:bodyPr/>
          <a:lstStyle/>
          <a:p>
            <a:r>
              <a:rPr kumimoji="1" lang="ja-JP" altLang="en-US" dirty="0"/>
              <a:t>家族の結婚式と子供たち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888B65-A6C4-82CD-5B49-95B147FA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16" name="コンテンツ プレースホルダー 15">
            <a:extLst>
              <a:ext uri="{FF2B5EF4-FFF2-40B4-BE49-F238E27FC236}">
                <a16:creationId xmlns:a16="http://schemas.microsoft.com/office/drawing/2014/main" id="{0AAB70A1-53D4-2489-BADA-7358CC1A3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1347"/>
            <a:ext cx="7632848" cy="58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3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70B3F5-ABDE-6931-B7F4-1B519398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9563"/>
            <a:ext cx="4680520" cy="55212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フラゴナールの庭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20E918F3-D00B-5D63-31E2-08C3F805C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5616624" cy="572579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A356B-E7C3-DDC3-233C-0B1CB720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836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8D959754-F398-D88C-946A-7AA795632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雑穀街道普及会のロゴがわりに、</a:t>
            </a:r>
          </a:p>
        </p:txBody>
      </p:sp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2664D83A-6245-6E9D-8AF1-88D44DE40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２０２４年賀状シュクシャ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A657191-3194-554D-2678-F3EFD25E73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5" y="2289685"/>
            <a:ext cx="4650788" cy="4235659"/>
          </a:xfrm>
        </p:spPr>
      </p:pic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1D0D94A3-5B38-A6A0-0E7C-2FABC95B3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２０２３年国際雑穀年賀状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E65992A5-8905-B4E6-0A8A-9B57E2C4A6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6"/>
          <a:stretch/>
        </p:blipFill>
        <p:spPr>
          <a:xfrm rot="16200000">
            <a:off x="4803018" y="2490716"/>
            <a:ext cx="4314818" cy="391275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4A9DB5-119E-4FC2-B4DD-E81874F6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289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F1DD019E-ACF5-46EC-34FD-957D3D0E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0000"/>
            <a:ext cx="8640960" cy="123277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リユースで、</a:t>
            </a:r>
            <a:r>
              <a:rPr lang="en-US" altLang="ja-JP" dirty="0"/>
              <a:t>CD</a:t>
            </a:r>
            <a:r>
              <a:rPr lang="ja-JP" altLang="en-US" dirty="0"/>
              <a:t>ラック、おもちゃ箱</a:t>
            </a:r>
          </a:p>
        </p:txBody>
      </p:sp>
      <p:pic>
        <p:nvPicPr>
          <p:cNvPr id="3" name="コンテンツ プレースホルダー 2">
            <a:extLst>
              <a:ext uri="{FF2B5EF4-FFF2-40B4-BE49-F238E27FC236}">
                <a16:creationId xmlns:a16="http://schemas.microsoft.com/office/drawing/2014/main" id="{C625D6F5-0D23-BA97-0F21-2FE1143F6A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6" y="1196752"/>
            <a:ext cx="3676533" cy="5432532"/>
          </a:xfr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4DD57B34-5AD5-746B-261B-1B084A331D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1382621"/>
            <a:ext cx="4896544" cy="3392704"/>
          </a:xfr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3EF1792-2937-B99D-4410-6C5B90F1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449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グラナダの旧市街　</a:t>
            </a:r>
            <a:r>
              <a:rPr kumimoji="1" lang="en-US" altLang="ja-JP"/>
              <a:t>2019.12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6768752" cy="558065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78B1-FC3F-411A-852E-EA23E9D80311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49616" y="2564904"/>
            <a:ext cx="461665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初めて針</a:t>
            </a:r>
            <a:r>
              <a:rPr kumimoji="1" lang="ja-JP" altLang="en-US" dirty="0" err="1"/>
              <a:t>だこ</a:t>
            </a:r>
            <a:r>
              <a:rPr kumimoji="1" lang="ja-JP" altLang="en-US" dirty="0"/>
              <a:t>ガできてしまいました。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39842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みやび">
  <a:themeElements>
    <a:clrScheme name="みやび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406</TotalTime>
  <Words>662</Words>
  <Application>Microsoft Office PowerPoint</Application>
  <PresentationFormat>画面に合わせる (4:3)</PresentationFormat>
  <Paragraphs>108</Paragraphs>
  <Slides>41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5" baseType="lpstr">
      <vt:lpstr>Calibri</vt:lpstr>
      <vt:lpstr>Corbel</vt:lpstr>
      <vt:lpstr>Wingdings</vt:lpstr>
      <vt:lpstr>みやび</vt:lpstr>
      <vt:lpstr>刺繍  Embroidery　2014.3～2026.3</vt:lpstr>
      <vt:lpstr>PowerPoint プレゼンテーション</vt:lpstr>
      <vt:lpstr>端切れで作ったバッグとクッション</vt:lpstr>
      <vt:lpstr>降矢静夫さんの世界</vt:lpstr>
      <vt:lpstr>家族の結婚式と子供たち</vt:lpstr>
      <vt:lpstr>フラゴナールの庭</vt:lpstr>
      <vt:lpstr>雑穀街道普及会のロゴがわりに、</vt:lpstr>
      <vt:lpstr>リユースで、CDラック、おもちゃ箱</vt:lpstr>
      <vt:lpstr>グラナダの旧市街　2019.12</vt:lpstr>
      <vt:lpstr>バッグなど袋物、あぶちゃん</vt:lpstr>
      <vt:lpstr>子供服　2019.5～6</vt:lpstr>
      <vt:lpstr>バッグとクッション　2019.5</vt:lpstr>
      <vt:lpstr>ペン・ケース　2019.5</vt:lpstr>
      <vt:lpstr>リュックサックと買い物バッグ（2019.4）</vt:lpstr>
      <vt:lpstr>PowerPoint プレゼンテーション</vt:lpstr>
      <vt:lpstr>PowerPoint プレゼンテーション</vt:lpstr>
      <vt:lpstr>子供のおもちゃ、手織り教室で作成したマフラー　2018.12</vt:lpstr>
      <vt:lpstr>カロチャ風ツワブキ、帽子のＰＰＭロゴ　キビ餅つき（Kangolは元の商標） 2018.11</vt:lpstr>
      <vt:lpstr>新しい素材と道具を加える</vt:lpstr>
      <vt:lpstr>ハンガリーのカロチャ風の花々2018.11</vt:lpstr>
      <vt:lpstr>早暁のシャンゼリゼ大通り2018.4</vt:lpstr>
      <vt:lpstr>英国一美しいむらBibury　2018.1</vt:lpstr>
      <vt:lpstr>ステンドグラス、サグラダファミリアの印象 2017.7</vt:lpstr>
      <vt:lpstr>子供たち卒園2017.3</vt:lpstr>
      <vt:lpstr>にゃんころ（習作）2017.3</vt:lpstr>
      <vt:lpstr>山茶花　2016.12.23</vt:lpstr>
      <vt:lpstr>Biodiversity in Evolution 2016.12</vt:lpstr>
      <vt:lpstr>萩の月　2016-9-22</vt:lpstr>
      <vt:lpstr>PowerPoint プレゼンテーション</vt:lpstr>
      <vt:lpstr>フランス刺繍のハワイアン風2016.6</vt:lpstr>
      <vt:lpstr>フランス刺繍のハワイアン風2016.5</vt:lpstr>
      <vt:lpstr>縮布パッチワークのベッドカバー　2016.2</vt:lpstr>
      <vt:lpstr>四歳児の絵のクッション　2016.2</vt:lpstr>
      <vt:lpstr>Super moon and sunrise over Takeda Fort, 2015.12</vt:lpstr>
      <vt:lpstr>習作:ハワイアンキルトのタペストリー　2015.10</vt:lpstr>
      <vt:lpstr>The Sky over Mont Saint-Michel 2015.8 </vt:lpstr>
      <vt:lpstr>Wedding, 2015.4</vt:lpstr>
      <vt:lpstr>習作:ハワイアン・キルト　2015.4</vt:lpstr>
      <vt:lpstr>Fronts of the Earth　2015.3</vt:lpstr>
      <vt:lpstr>Rose garden, 2014.12</vt:lpstr>
      <vt:lpstr>習作：植物と人々の博物館ワッペン、ブーゲンビリア、青花ケシ、ヒマワリ　2014～15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 garden, 2014</dc:title>
  <dc:creator>tamiko kimata</dc:creator>
  <cp:lastModifiedBy>kimatami</cp:lastModifiedBy>
  <cp:revision>62</cp:revision>
  <cp:lastPrinted>2015-11-19T21:05:12Z</cp:lastPrinted>
  <dcterms:created xsi:type="dcterms:W3CDTF">2015-05-05T01:14:58Z</dcterms:created>
  <dcterms:modified xsi:type="dcterms:W3CDTF">2026-03-26T03:04:07Z</dcterms:modified>
</cp:coreProperties>
</file>